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7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7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0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0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3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2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4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5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7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7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F0BC-9136-4E52-B6CA-16604911084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18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93520" y="335880"/>
            <a:ext cx="1162812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 шахматном королевстве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963"/>
            <a:ext cx="12176760" cy="6751037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68" r="78505" b="66493"/>
          <a:stretch/>
        </p:blipFill>
        <p:spPr bwMode="auto">
          <a:xfrm>
            <a:off x="4480560" y="1890360"/>
            <a:ext cx="1066800" cy="2300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0" t="-1862" r="35996" b="68479"/>
          <a:stretch/>
        </p:blipFill>
        <p:spPr bwMode="auto">
          <a:xfrm>
            <a:off x="6286500" y="2133600"/>
            <a:ext cx="1363980" cy="19429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18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tatic8.depositphotos.com/1298561/831/v/950/depositphotos_8317061-stock-illustration-cartoon-chess-isolated.jpg">
            <a:hlinkClick r:id="rId2" action="ppaction://hlinksldjump"/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" t="32650" r="77713" b="30232"/>
          <a:stretch/>
        </p:blipFill>
        <p:spPr bwMode="auto">
          <a:xfrm>
            <a:off x="905572" y="1712322"/>
            <a:ext cx="1747838" cy="31003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996" y="-115821"/>
            <a:ext cx="1859279" cy="3656287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6878" y="506239"/>
            <a:ext cx="2030042" cy="3034227"/>
          </a:xfrm>
          <a:prstGeom prst="rect">
            <a:avLst/>
          </a:prstGeom>
        </p:spPr>
      </p:pic>
      <p:pic>
        <p:nvPicPr>
          <p:cNvPr id="6" name="Рисунок 5" descr="https://static8.depositphotos.com/1298561/831/v/950/depositphotos_8317061-stock-illustration-cartoon-chess-isolated.jpg">
            <a:hlinkClick r:id="rId8" action="ppaction://hlinksldjump"/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2" t="34265" r="-1508" b="31593"/>
          <a:stretch/>
        </p:blipFill>
        <p:spPr bwMode="auto">
          <a:xfrm>
            <a:off x="9404984" y="1712322"/>
            <a:ext cx="2116455" cy="2986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3787" y="3424972"/>
            <a:ext cx="2069225" cy="3087151"/>
          </a:xfrm>
          <a:prstGeom prst="rect">
            <a:avLst/>
          </a:prstGeom>
        </p:spPr>
      </p:pic>
      <p:pic>
        <p:nvPicPr>
          <p:cNvPr id="8" name="Рисунок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3766" y="3765612"/>
            <a:ext cx="160948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27212" y="6018014"/>
            <a:ext cx="1145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cs typeface="Aharoni" panose="02010803020104030203" pitchFamily="2" charset="-79"/>
                <a:hlinkClick r:id="rId2" action="ppaction://hlinksldjump"/>
              </a:rPr>
              <a:t>Н</a:t>
            </a:r>
            <a:r>
              <a:rPr lang="ru-RU" sz="2800" b="1" dirty="0" smtClean="0">
                <a:solidFill>
                  <a:schemeClr val="accent2"/>
                </a:solidFill>
                <a:cs typeface="Aharoni" panose="02010803020104030203" pitchFamily="2" charset="-79"/>
                <a:hlinkClick r:id="rId2" action="ppaction://hlinksldjump"/>
              </a:rPr>
              <a:t>азад</a:t>
            </a:r>
            <a:endParaRPr lang="ru-RU" sz="2800" b="1" dirty="0">
              <a:solidFill>
                <a:schemeClr val="accent2"/>
              </a:solidFill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00" y="358239"/>
            <a:ext cx="830749" cy="16308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991" y="3247590"/>
            <a:ext cx="2639797" cy="2591025"/>
          </a:xfrm>
          <a:prstGeom prst="rect">
            <a:avLst/>
          </a:prstGeom>
        </p:spPr>
      </p:pic>
      <p:pic>
        <p:nvPicPr>
          <p:cNvPr id="6" name="Рисунок 5" descr="C:\Users\User\Desktop\2019-12-14-10-10-46.jpg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t="1643" r="77626" b="51945"/>
          <a:stretch/>
        </p:blipFill>
        <p:spPr bwMode="auto">
          <a:xfrm>
            <a:off x="6107521" y="136065"/>
            <a:ext cx="1084580" cy="2755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04033" y="136065"/>
            <a:ext cx="7124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Покажи на </a:t>
            </a:r>
            <a:r>
              <a:rPr lang="ru-RU" sz="2400" b="1" dirty="0" smtClean="0">
                <a:solidFill>
                  <a:srgbClr val="0070C0"/>
                </a:solidFill>
              </a:rPr>
              <a:t>поле </a:t>
            </a:r>
            <a:r>
              <a:rPr lang="ru-RU" sz="2400" b="1" dirty="0">
                <a:solidFill>
                  <a:srgbClr val="0070C0"/>
                </a:solidFill>
              </a:rPr>
              <a:t>какого цвета стоит </a:t>
            </a:r>
            <a:r>
              <a:rPr lang="ru-RU" sz="2400" b="1" dirty="0" smtClean="0">
                <a:solidFill>
                  <a:srgbClr val="0070C0"/>
                </a:solidFill>
              </a:rPr>
              <a:t>белый король?  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154" y="3247590"/>
            <a:ext cx="2621507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28" y="219324"/>
            <a:ext cx="2030144" cy="30360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01944" y="6124694"/>
            <a:ext cx="150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cs typeface="Aharoni" panose="02010803020104030203" pitchFamily="2" charset="-79"/>
                <a:hlinkClick r:id="rId3" action="ppaction://hlinksldjump"/>
              </a:rPr>
              <a:t>Н</a:t>
            </a:r>
            <a:r>
              <a:rPr lang="ru-RU" sz="2800" b="1" dirty="0" smtClean="0">
                <a:solidFill>
                  <a:schemeClr val="accent2"/>
                </a:solidFill>
                <a:latin typeface="Arial Black" panose="020B0A04020102020204" pitchFamily="34" charset="0"/>
                <a:cs typeface="Aharoni" panose="02010803020104030203" pitchFamily="2" charset="-79"/>
                <a:hlinkClick r:id="rId3" action="ppaction://hlinksldjump"/>
              </a:rPr>
              <a:t>азад</a:t>
            </a:r>
            <a:endParaRPr lang="ru-RU" sz="2800" b="1" dirty="0">
              <a:solidFill>
                <a:schemeClr val="accent2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7430" y="410602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На поле какого цвета стоит черный </a:t>
            </a:r>
            <a:r>
              <a:rPr lang="ru-RU" b="1" dirty="0" smtClean="0">
                <a:solidFill>
                  <a:srgbClr val="0070C0"/>
                </a:solidFill>
              </a:rPr>
              <a:t>ферзь 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83" y="3533669"/>
            <a:ext cx="2639797" cy="2591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437" y="3499385"/>
            <a:ext cx="2621507" cy="2554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0135" y="824807"/>
            <a:ext cx="975445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08" y="371722"/>
            <a:ext cx="1749704" cy="30970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32572" y="5900448"/>
            <a:ext cx="1720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hlinkClick r:id="rId3" action="ppaction://hlinksldjump"/>
              </a:rPr>
              <a:t>н</a:t>
            </a:r>
            <a:r>
              <a:rPr lang="ru-RU" sz="2800" b="1" dirty="0" smtClean="0">
                <a:solidFill>
                  <a:schemeClr val="accent2"/>
                </a:solidFill>
                <a:latin typeface="Arial Black" panose="020B0A04020102020204" pitchFamily="34" charset="0"/>
                <a:hlinkClick r:id="rId3" action="ppaction://hlinksldjump"/>
              </a:rPr>
              <a:t>азад</a:t>
            </a:r>
            <a:endParaRPr lang="ru-RU" sz="2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48898" y="371722"/>
            <a:ext cx="9144000" cy="16557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 сколько сторон может пойти ладья из центрального поля?</a:t>
            </a:r>
          </a:p>
        </p:txBody>
      </p:sp>
      <p:pic>
        <p:nvPicPr>
          <p:cNvPr id="9" name="Рисунок 8" descr="C:\Users\User\Desktop\2019-12-14-10-10-46.jpg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7" t="17962" r="19371" b="50677"/>
          <a:stretch/>
        </p:blipFill>
        <p:spPr bwMode="auto">
          <a:xfrm>
            <a:off x="5644832" y="2498407"/>
            <a:ext cx="902335" cy="1861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User\Desktop\2019-12-15-23-49-50.jpg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9392" r="67810" b="57355"/>
          <a:stretch/>
        </p:blipFill>
        <p:spPr bwMode="auto">
          <a:xfrm>
            <a:off x="5481001" y="1314696"/>
            <a:ext cx="1229995" cy="1425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0839" y="2856229"/>
            <a:ext cx="1207113" cy="1511939"/>
          </a:xfrm>
          <a:prstGeom prst="rect">
            <a:avLst/>
          </a:prstGeom>
        </p:spPr>
      </p:pic>
      <p:pic>
        <p:nvPicPr>
          <p:cNvPr id="13" name="Рисунок 12" descr="C:\Users\User\Desktop\2019-12-15-23-49-50.jpg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9" t="7107" r="9136" b="57356"/>
          <a:stretch/>
        </p:blipFill>
        <p:spPr bwMode="auto">
          <a:xfrm>
            <a:off x="5504329" y="4493041"/>
            <a:ext cx="1195237" cy="1523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User\Desktop\2019-12-15-23-49-50.jpg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52807" r="65332" b="12681"/>
          <a:stretch/>
        </p:blipFill>
        <p:spPr bwMode="auto">
          <a:xfrm>
            <a:off x="7551979" y="2748653"/>
            <a:ext cx="1251585" cy="147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52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" y="365630"/>
            <a:ext cx="2115495" cy="29872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14857" y="6040511"/>
            <a:ext cx="1773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hlinkClick r:id="rId3" action="ppaction://hlinksldjump"/>
              </a:rPr>
              <a:t>Н</a:t>
            </a:r>
            <a:r>
              <a:rPr lang="ru-RU" sz="2800" b="1" dirty="0" smtClean="0">
                <a:solidFill>
                  <a:schemeClr val="accent2"/>
                </a:solidFill>
                <a:latin typeface="Arial Black" panose="020B0A04020102020204" pitchFamily="34" charset="0"/>
                <a:hlinkClick r:id="rId3" action="ppaction://hlinksldjump"/>
              </a:rPr>
              <a:t>азад</a:t>
            </a:r>
            <a:endParaRPr lang="ru-RU" sz="2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8007" y="1661007"/>
            <a:ext cx="3535986" cy="35359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1082" y="898269"/>
            <a:ext cx="6096000" cy="5142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Горит на столе</a:t>
            </a:r>
            <a:b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Одинокий огонь.</a:t>
            </a:r>
            <a:endParaRPr lang="ru-RU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смотрит в кроватку</a:t>
            </a:r>
            <a:b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Оседланный...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8447" y="251938"/>
            <a:ext cx="10130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Каким </a:t>
            </a:r>
            <a:r>
              <a:rPr lang="ru-RU" sz="2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словом </a:t>
            </a:r>
            <a: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  <a:t>оканчиваются такие стихотворные строчки?</a:t>
            </a:r>
            <a:endParaRPr lang="ru-RU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6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38" y="301618"/>
            <a:ext cx="2066723" cy="30848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0344" y="5961408"/>
            <a:ext cx="1698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hlinkClick r:id="rId3" action="ppaction://hlinksldjump"/>
              </a:rPr>
              <a:t>Н</a:t>
            </a:r>
            <a:r>
              <a:rPr lang="ru-RU" sz="2800" b="1" dirty="0" smtClean="0">
                <a:solidFill>
                  <a:schemeClr val="accent2"/>
                </a:solidFill>
                <a:latin typeface="Arial Black" panose="020B0A04020102020204" pitchFamily="34" charset="0"/>
                <a:hlinkClick r:id="rId3" action="ppaction://hlinksldjump"/>
              </a:rPr>
              <a:t>азад</a:t>
            </a:r>
            <a:endParaRPr lang="ru-RU" sz="2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C:\Users\User\Desktop\2019-12-14-10-10-46.jpg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9" t="12829" r="48507" b="50517"/>
          <a:stretch/>
        </p:blipFill>
        <p:spPr bwMode="auto">
          <a:xfrm>
            <a:off x="5540188" y="806824"/>
            <a:ext cx="1123427" cy="2724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265" y="3800782"/>
            <a:ext cx="1725318" cy="1694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901" y="3800782"/>
            <a:ext cx="1835055" cy="16948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12894" y="301618"/>
            <a:ext cx="9879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На поле какого цвета стоит белый слон в начальной позиции?</a:t>
            </a:r>
            <a:endParaRPr lang="ru-RU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0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98" y="466224"/>
            <a:ext cx="1609483" cy="27556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76115" y="6004226"/>
            <a:ext cx="1741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hlinkClick r:id="rId3" action="ppaction://hlinksldjump"/>
              </a:rPr>
              <a:t>Н</a:t>
            </a:r>
            <a:r>
              <a:rPr lang="ru-RU" sz="2800" b="1" dirty="0" smtClean="0">
                <a:solidFill>
                  <a:schemeClr val="accent2"/>
                </a:solidFill>
                <a:latin typeface="Arial Black" panose="020B0A04020102020204" pitchFamily="34" charset="0"/>
                <a:hlinkClick r:id="rId3" action="ppaction://hlinksldjump"/>
              </a:rPr>
              <a:t>азад</a:t>
            </a:r>
            <a:endParaRPr lang="ru-RU" sz="2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96381" y="649505"/>
            <a:ext cx="9390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 сколько клеток может прыгнуть пешка из начальной позиции?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6167" y="1916947"/>
            <a:ext cx="1430444" cy="3650834"/>
          </a:xfrm>
          <a:prstGeom prst="rect">
            <a:avLst/>
          </a:prstGeom>
        </p:spPr>
      </p:pic>
      <p:pic>
        <p:nvPicPr>
          <p:cNvPr id="6" name="Рисунок 5" descr="C:\Users\User\Desktop\2019-12-15-23-49-50.jpg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6600" r="68000" b="56088"/>
          <a:stretch/>
        </p:blipFill>
        <p:spPr bwMode="auto">
          <a:xfrm>
            <a:off x="7191790" y="4665636"/>
            <a:ext cx="1240790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2019-12-15-23-49-50.jpg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8" t="6599" r="38855" b="57103"/>
          <a:stretch/>
        </p:blipFill>
        <p:spPr bwMode="auto">
          <a:xfrm>
            <a:off x="4159624" y="4665636"/>
            <a:ext cx="1131364" cy="1556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esktop\2019-12-15-23-49-50.jpg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6" t="6600" r="9324" b="58110"/>
          <a:stretch/>
        </p:blipFill>
        <p:spPr bwMode="auto">
          <a:xfrm>
            <a:off x="5603155" y="5014876"/>
            <a:ext cx="1219200" cy="1512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806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8553" y="170983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Молодец!</a:t>
            </a:r>
            <a:endParaRPr lang="ru-RU" sz="96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61" y="6002774"/>
            <a:ext cx="2072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Arial Black" panose="020B0A04020102020204" pitchFamily="34" charset="0"/>
                <a:hlinkClick r:id="rId2" action="ppaction://hlinksldjump"/>
              </a:rPr>
              <a:t>В </a:t>
            </a:r>
            <a:r>
              <a:rPr lang="ru-RU" sz="2800" dirty="0" smtClean="0">
                <a:solidFill>
                  <a:schemeClr val="accent2"/>
                </a:solidFill>
                <a:latin typeface="Arial Black" panose="020B0A04020102020204" pitchFamily="34" charset="0"/>
                <a:hlinkClick r:id="rId2" action="ppaction://hlinksldjump"/>
              </a:rPr>
              <a:t>начало</a:t>
            </a:r>
            <a:endParaRPr lang="ru-RU" sz="28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68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Aharoni</vt:lpstr>
      <vt:lpstr>Arial</vt:lpstr>
      <vt:lpstr>Arial Black</vt:lpstr>
      <vt:lpstr>Calibri</vt:lpstr>
      <vt:lpstr>Calibri Light</vt:lpstr>
      <vt:lpstr>Times New Roman</vt:lpstr>
      <vt:lpstr>Тема Office</vt:lpstr>
      <vt:lpstr>В шахматном королевстве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2019-12-13T10:20:54Z</dcterms:created>
  <dcterms:modified xsi:type="dcterms:W3CDTF">2019-12-15T19:52:37Z</dcterms:modified>
</cp:coreProperties>
</file>